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315" r:id="rId3"/>
    <p:sldId id="314" r:id="rId4"/>
    <p:sldId id="326" r:id="rId5"/>
    <p:sldId id="321" r:id="rId6"/>
    <p:sldId id="328" r:id="rId7"/>
    <p:sldId id="258" r:id="rId8"/>
    <p:sldId id="276" r:id="rId9"/>
    <p:sldId id="277" r:id="rId10"/>
    <p:sldId id="334" r:id="rId11"/>
    <p:sldId id="335" r:id="rId12"/>
    <p:sldId id="336" r:id="rId13"/>
    <p:sldId id="344" r:id="rId14"/>
    <p:sldId id="337" r:id="rId15"/>
    <p:sldId id="338" r:id="rId16"/>
    <p:sldId id="339" r:id="rId17"/>
    <p:sldId id="340" r:id="rId18"/>
    <p:sldId id="341" r:id="rId19"/>
    <p:sldId id="268" r:id="rId20"/>
    <p:sldId id="308" r:id="rId21"/>
    <p:sldId id="278" r:id="rId22"/>
    <p:sldId id="311" r:id="rId23"/>
    <p:sldId id="272" r:id="rId24"/>
    <p:sldId id="273" r:id="rId25"/>
    <p:sldId id="342" r:id="rId26"/>
    <p:sldId id="279" r:id="rId27"/>
    <p:sldId id="333" r:id="rId28"/>
    <p:sldId id="343" r:id="rId29"/>
    <p:sldId id="331" r:id="rId30"/>
    <p:sldId id="332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554" autoAdjust="0"/>
  </p:normalViewPr>
  <p:slideViewPr>
    <p:cSldViewPr snapToGrid="0" snapToObjects="1">
      <p:cViewPr varScale="1">
        <p:scale>
          <a:sx n="94" d="100"/>
          <a:sy n="94" d="100"/>
        </p:scale>
        <p:origin x="-206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65FDF2-C7E8-734D-922F-0FFE02B7DB9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321F45-0C95-8D48-A5FA-0EA82D37C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40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training materials for vita </a:t>
            </a:r>
            <a:r>
              <a:rPr lang="en-US" u="sng" dirty="0" smtClean="0"/>
              <a:t>volunteers</a:t>
            </a:r>
            <a:r>
              <a:rPr lang="en-US" baseline="0" dirty="0" smtClean="0"/>
              <a:t> on using the app</a:t>
            </a:r>
          </a:p>
          <a:p>
            <a:r>
              <a:rPr lang="en-US" baseline="0" dirty="0" smtClean="0"/>
              <a:t>There is a separate deck for site coordinators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82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by selecting</a:t>
            </a:r>
            <a:r>
              <a:rPr lang="en-US" baseline="0" dirty="0" smtClean="0"/>
              <a:t> the desired date</a:t>
            </a:r>
          </a:p>
          <a:p>
            <a:endParaRPr lang="en-US" baseline="0" dirty="0" smtClean="0"/>
          </a:p>
          <a:p>
            <a:r>
              <a:rPr lang="en-US" baseline="0" dirty="0" smtClean="0"/>
              <a:t>Orange squares means one or more sites need help. Green means all open sites are fully staffed. Grey is no open site.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box around the date means you are already signed up for one or more sites on that date.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847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that</a:t>
            </a:r>
            <a:r>
              <a:rPr lang="en-US" baseline="0" dirty="0" smtClean="0"/>
              <a:t> the date has been set, select the site.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Details are shown here on where you might already be signed up, or the number of open seats at the various sites.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435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 want, you can view the sites on a map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0739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Once you select</a:t>
            </a:r>
            <a:r>
              <a:rPr lang="en-US" baseline="0" dirty="0" smtClean="0"/>
              <a:t> a site, you can see site details and other volunteers at that site on that date.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commit to that site on that date, touch Sign Me 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6667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then have the</a:t>
            </a:r>
            <a:r>
              <a:rPr lang="en-US" baseline="0" dirty="0" smtClean="0"/>
              <a:t> option to create a calendar event for your calendar, which also creates a reminder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053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</a:t>
            </a:r>
            <a:r>
              <a:rPr lang="en-US" dirty="0" err="1" smtClean="0"/>
              <a:t>iOS</a:t>
            </a:r>
            <a:r>
              <a:rPr lang="en-US" dirty="0" smtClean="0"/>
              <a:t>, you can edit the calendar</a:t>
            </a:r>
            <a:r>
              <a:rPr lang="en-US" baseline="0" dirty="0" smtClean="0"/>
              <a:t> item before committing to the calendar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Congrats, a new signup has been created.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96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view signups, start with the login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3041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select view signups.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198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list of signups is presented.</a:t>
            </a:r>
            <a:r>
              <a:rPr lang="en-US" baseline="0" dirty="0" smtClean="0"/>
              <a:t> Touching a signup allows you to see the details for that site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8874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are the site details including</a:t>
            </a:r>
            <a:r>
              <a:rPr lang="en-US" baseline="0" dirty="0" smtClean="0"/>
              <a:t> directions.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the list of other volunteers for the site on that date.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270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the</a:t>
            </a:r>
            <a:r>
              <a:rPr lang="en-US" baseline="0" dirty="0" smtClean="0"/>
              <a:t> SA VITA Coalition we undertook a study to see how to improve the vita service. Two main items came up: improve the client experience and improve the volunteer experience.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this, we decided to implement a number of changes: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20 hours of training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Revamp the client website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Use an app to guide volunteers to sites that need help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This app came from that study.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696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While logged in, you can view already</a:t>
            </a:r>
            <a:r>
              <a:rPr lang="en-US" baseline="0" dirty="0" smtClean="0"/>
              <a:t> posted </a:t>
            </a:r>
            <a:r>
              <a:rPr lang="en-US" dirty="0" smtClean="0"/>
              <a:t>suggestions or post</a:t>
            </a:r>
            <a:r>
              <a:rPr lang="en-US" baseline="0" dirty="0" smtClean="0"/>
              <a:t> a new suggestion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789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Suggestions</a:t>
            </a:r>
            <a:r>
              <a:rPr lang="en-US" baseline="0" dirty="0" smtClean="0"/>
              <a:t> can be viewed at any time but only changed prior to review by the review committee.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0310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a new suggestion, fill in the required fields and save.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Previously saved suggestions can be edited until reviewed by the committee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really do want to hear from you. Please let us know how we </a:t>
            </a:r>
            <a:r>
              <a:rPr lang="en-US" baseline="0" smtClean="0"/>
              <a:t>can improve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4298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update your profile (name, phone), you must be logged 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5862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only change the</a:t>
            </a:r>
            <a:r>
              <a:rPr lang="en-US" baseline="0" dirty="0" smtClean="0"/>
              <a:t> display name and the phone number.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certification can only be changed by the back office staff.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496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 have suggestions or want to post an issue,</a:t>
            </a:r>
            <a:r>
              <a:rPr lang="en-US" baseline="0" dirty="0" smtClean="0"/>
              <a:t> please send me an email at </a:t>
            </a:r>
            <a:r>
              <a:rPr lang="en-US" baseline="0" dirty="0" err="1" smtClean="0"/>
              <a:t>vitaapp@zsquared.net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018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app is a key part of improving</a:t>
            </a:r>
            <a:r>
              <a:rPr lang="en-US" baseline="0" dirty="0" smtClean="0"/>
              <a:t> the client and volunteer experience.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Please also encourage your clients to tell us how we did from the </a:t>
            </a:r>
            <a:r>
              <a:rPr lang="en-US" baseline="0" dirty="0" err="1" smtClean="0"/>
              <a:t>vitasa.org</a:t>
            </a:r>
            <a:r>
              <a:rPr lang="en-US" baseline="0" dirty="0" smtClean="0"/>
              <a:t> website.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71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app and related elements are shown</a:t>
            </a:r>
            <a:r>
              <a:rPr lang="en-US" baseline="0" dirty="0" smtClean="0"/>
              <a:t> 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app is available for both apple and android devices.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back office admin site is used by the Catholic Charities volunteer management team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a major revision to the client web site, next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96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did a complete overhaul of the </a:t>
            </a:r>
            <a:r>
              <a:rPr lang="en-US" dirty="0" err="1" smtClean="0"/>
              <a:t>vitasa.org</a:t>
            </a:r>
            <a:r>
              <a:rPr lang="en-US" baseline="0" dirty="0" smtClean="0"/>
              <a:t> website, structuring the content to focus on the client and their needs.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opening page shows sites, subsequent pages provide additional details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the focus on My Free Taxes, and a map of those locations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Also note the extensive list of community services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a feedback form for Clients to use </a:t>
            </a:r>
            <a:r>
              <a:rPr lang="en-US" baseline="0" dirty="0" smtClean="0">
                <a:sym typeface="Wingdings"/>
              </a:rPr>
              <a:t> encourage your clients to “Tell Us How We Did”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277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general flow of</a:t>
            </a:r>
            <a:r>
              <a:rPr lang="en-US" baseline="0" dirty="0" smtClean="0"/>
              <a:t> the app.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signups, the volunteer can view current signups, or create a new signup. The calendar view allows you to select the date, then select the site before committing to a signup.</a:t>
            </a:r>
          </a:p>
          <a:p>
            <a:endParaRPr lang="en-US" baseline="0" dirty="0" smtClean="0"/>
          </a:p>
          <a:p>
            <a:r>
              <a:rPr lang="en-US" baseline="0" dirty="0" smtClean="0"/>
              <a:t>Volunteers can also post suggestions. Suggestions are reviewed by a volunteer review committee which will make recommendations to the leadership team.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987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Rather than just review the various screens, we will review how to use the app to do a short list of standard use</a:t>
            </a:r>
            <a:r>
              <a:rPr lang="en-US" baseline="0" dirty="0" smtClean="0"/>
              <a:t> cases.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810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Everyone must</a:t>
            </a:r>
            <a:r>
              <a:rPr lang="en-US" baseline="0" dirty="0" smtClean="0"/>
              <a:t> register and be approved for use.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Fill in the required information and submit. Some time later the back office staff will review the registration and approve.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8970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Once registration has been approved, you</a:t>
            </a:r>
            <a:r>
              <a:rPr lang="en-US" baseline="0" dirty="0" smtClean="0"/>
              <a:t> must login to create a signup.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150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primary volunteer navigation screen</a:t>
            </a:r>
          </a:p>
          <a:p>
            <a:endParaRPr lang="en-US" dirty="0" smtClean="0"/>
          </a:p>
          <a:p>
            <a:r>
              <a:rPr lang="en-US" dirty="0" smtClean="0"/>
              <a:t>Touch Create new sign up to start the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0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13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896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06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21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55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843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286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15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71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296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083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ABEB1-F4E1-8D4F-AAF0-EE6096FE7186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757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0272" y="846627"/>
            <a:ext cx="6737927" cy="3039573"/>
          </a:xfrm>
        </p:spPr>
        <p:txBody>
          <a:bodyPr>
            <a:normAutofit/>
          </a:bodyPr>
          <a:lstStyle/>
          <a:p>
            <a:r>
              <a:rPr lang="en-US" dirty="0" smtClean="0"/>
              <a:t>VITA SA App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1365" y="3886200"/>
            <a:ext cx="4237180" cy="1752600"/>
          </a:xfrm>
        </p:spPr>
        <p:txBody>
          <a:bodyPr/>
          <a:lstStyle/>
          <a:p>
            <a:r>
              <a:rPr lang="en-US" dirty="0" smtClean="0"/>
              <a:t>Training for Volunteers</a:t>
            </a:r>
            <a:endParaRPr lang="en-US" dirty="0"/>
          </a:p>
        </p:txBody>
      </p:sp>
      <p:pic>
        <p:nvPicPr>
          <p:cNvPr id="4" name="Picture 3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10" y="596001"/>
            <a:ext cx="2682908" cy="268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71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0929" y="1611077"/>
            <a:ext cx="455435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Orange square means one or more sites are open and need help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Green means all open sites are fully staffed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Box around the date means you are already signed up for 1 or more sites on that date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Grey if no site is open on that date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Select desired date to volunteer</a:t>
            </a:r>
            <a:endParaRPr lang="en-US" sz="2000" b="1" dirty="0"/>
          </a:p>
        </p:txBody>
      </p:sp>
      <p:pic>
        <p:nvPicPr>
          <p:cNvPr id="6" name="Picture 5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New </a:t>
            </a:r>
            <a:r>
              <a:rPr lang="en-US" sz="2400" b="1" dirty="0"/>
              <a:t>S</a:t>
            </a:r>
            <a:r>
              <a:rPr lang="en-US" sz="2400" b="1" dirty="0" smtClean="0"/>
              <a:t>ignup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Select </a:t>
            </a:r>
            <a:r>
              <a:rPr lang="en-US" sz="2400" b="1" dirty="0"/>
              <a:t>D</a:t>
            </a:r>
            <a:r>
              <a:rPr lang="en-US" sz="2400" b="1" dirty="0" smtClean="0"/>
              <a:t>ate</a:t>
            </a:r>
          </a:p>
        </p:txBody>
      </p:sp>
      <p:pic>
        <p:nvPicPr>
          <p:cNvPr id="3" name="Picture 2" descr="Simulator Screen Shot - iPhone 8 - 2017-11-20 at 13.05.1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303" y="16575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91397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240929" y="1611077"/>
            <a:ext cx="45543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Shows sites that have needs on the selected date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Shows if you are already signed up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Note that mobile teams may be signed up for multiple sites on a single date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Select the desired site</a:t>
            </a:r>
          </a:p>
        </p:txBody>
      </p:sp>
      <p:pic>
        <p:nvPicPr>
          <p:cNvPr id="6" name="Picture 5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New </a:t>
            </a:r>
            <a:r>
              <a:rPr lang="en-US" sz="2400" b="1" dirty="0"/>
              <a:t>S</a:t>
            </a:r>
            <a:r>
              <a:rPr lang="en-US" sz="2400" b="1" dirty="0" smtClean="0"/>
              <a:t>ignup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Select </a:t>
            </a:r>
            <a:r>
              <a:rPr lang="en-US" sz="2400" b="1" dirty="0"/>
              <a:t>S</a:t>
            </a:r>
            <a:r>
              <a:rPr lang="en-US" sz="2400" b="1" dirty="0" smtClean="0"/>
              <a:t>ite</a:t>
            </a:r>
          </a:p>
        </p:txBody>
      </p:sp>
    </p:spTree>
    <p:extLst>
      <p:ext uri="{BB962C8B-B14F-4D97-AF65-F5344CB8AC3E}">
        <p14:creationId xmlns:p14="http://schemas.microsoft.com/office/powerpoint/2010/main" val="3086993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240929" y="1611077"/>
            <a:ext cx="45543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Same view but on a map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Black is closed on that date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Green is no needs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Red is 1 or more </a:t>
            </a:r>
            <a:r>
              <a:rPr lang="en-US" sz="2000" dirty="0" err="1" smtClean="0"/>
              <a:t>eFiler</a:t>
            </a:r>
            <a:r>
              <a:rPr lang="en-US" sz="2000" dirty="0" smtClean="0"/>
              <a:t> needed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Select the desired site</a:t>
            </a:r>
          </a:p>
        </p:txBody>
      </p:sp>
      <p:pic>
        <p:nvPicPr>
          <p:cNvPr id="6" name="Picture 5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New </a:t>
            </a:r>
            <a:r>
              <a:rPr lang="en-US" sz="2400" b="1" dirty="0"/>
              <a:t>S</a:t>
            </a:r>
            <a:r>
              <a:rPr lang="en-US" sz="2400" b="1" dirty="0" smtClean="0"/>
              <a:t>ignup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Map View</a:t>
            </a:r>
          </a:p>
        </p:txBody>
      </p:sp>
    </p:spTree>
    <p:extLst>
      <p:ext uri="{BB962C8B-B14F-4D97-AF65-F5344CB8AC3E}">
        <p14:creationId xmlns:p14="http://schemas.microsoft.com/office/powerpoint/2010/main" val="2119710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imulator Screen Shot - iPhone 8 - 2017-11-20 at 13.07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TextBox 2"/>
          <p:cNvSpPr txBox="1"/>
          <p:nvPr/>
        </p:nvSpPr>
        <p:spPr>
          <a:xfrm>
            <a:off x="240929" y="1611077"/>
            <a:ext cx="45543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Select the shift at the site on that date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Most shifts are 2 hours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Signup </a:t>
            </a:r>
            <a:r>
              <a:rPr lang="en-US" sz="2000" dirty="0" smtClean="0"/>
              <a:t>for as many shifts as desired</a:t>
            </a:r>
            <a:endParaRPr lang="en-US" sz="2000" dirty="0" smtClean="0"/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Select the desired </a:t>
            </a:r>
            <a:r>
              <a:rPr lang="en-US" sz="2000" b="1" dirty="0" smtClean="0"/>
              <a:t>shift</a:t>
            </a:r>
            <a:endParaRPr lang="en-US" sz="2000" b="1" dirty="0" smtClean="0"/>
          </a:p>
        </p:txBody>
      </p:sp>
      <p:pic>
        <p:nvPicPr>
          <p:cNvPr id="4" name="Picture 3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New </a:t>
            </a:r>
            <a:r>
              <a:rPr lang="en-US" sz="2400" b="1" dirty="0"/>
              <a:t>S</a:t>
            </a:r>
            <a:r>
              <a:rPr lang="en-US" sz="2400" b="1" dirty="0" smtClean="0"/>
              <a:t>ignup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</a:t>
            </a:r>
            <a:r>
              <a:rPr lang="en-US" sz="2400" b="1" dirty="0" smtClean="0"/>
              <a:t>Select Shift</a:t>
            </a:r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575447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0929" y="1611077"/>
            <a:ext cx="45543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Can get directions to the site (via </a:t>
            </a:r>
            <a:r>
              <a:rPr lang="en-US" sz="2000" dirty="0" err="1" smtClean="0"/>
              <a:t>google</a:t>
            </a:r>
            <a:r>
              <a:rPr lang="en-US" sz="2000" dirty="0" smtClean="0"/>
              <a:t> or apple maps)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View others that have signed up for that </a:t>
            </a:r>
            <a:r>
              <a:rPr lang="en-US" sz="2000" dirty="0" smtClean="0"/>
              <a:t>shift on that site on </a:t>
            </a:r>
            <a:r>
              <a:rPr lang="en-US" sz="2000" dirty="0" smtClean="0"/>
              <a:t>that date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Select Sign Me Up to commit</a:t>
            </a:r>
          </a:p>
        </p:txBody>
      </p:sp>
      <p:pic>
        <p:nvPicPr>
          <p:cNvPr id="6" name="Picture 5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New </a:t>
            </a:r>
            <a:r>
              <a:rPr lang="en-US" sz="2400" b="1" dirty="0"/>
              <a:t>S</a:t>
            </a:r>
            <a:r>
              <a:rPr lang="en-US" sz="2400" b="1" dirty="0" smtClean="0"/>
              <a:t>ignup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Review</a:t>
            </a:r>
          </a:p>
        </p:txBody>
      </p:sp>
      <p:pic>
        <p:nvPicPr>
          <p:cNvPr id="2" name="Picture 1" descr="Simulator Screen Shot - iPhone 8 - 2017-11-20 at 13.03.4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762199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240929" y="1611077"/>
            <a:ext cx="45543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Option to add to the Calendar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Select Yes to add event to calendar</a:t>
            </a:r>
          </a:p>
        </p:txBody>
      </p:sp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New </a:t>
            </a:r>
            <a:r>
              <a:rPr lang="en-US" sz="2400" b="1" dirty="0"/>
              <a:t>S</a:t>
            </a:r>
            <a:r>
              <a:rPr lang="en-US" sz="2400" b="1" dirty="0" smtClean="0"/>
              <a:t>ignup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Calendar</a:t>
            </a:r>
          </a:p>
        </p:txBody>
      </p:sp>
    </p:spTree>
    <p:extLst>
      <p:ext uri="{BB962C8B-B14F-4D97-AF65-F5344CB8AC3E}">
        <p14:creationId xmlns:p14="http://schemas.microsoft.com/office/powerpoint/2010/main" val="3394113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240929" y="1611077"/>
            <a:ext cx="45543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err="1" smtClean="0"/>
              <a:t>iOS</a:t>
            </a:r>
            <a:r>
              <a:rPr lang="en-US" sz="2000" dirty="0" smtClean="0"/>
              <a:t>: Optionally edit the calendar entry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Select Add to add event to calendar</a:t>
            </a:r>
          </a:p>
        </p:txBody>
      </p:sp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New </a:t>
            </a:r>
            <a:r>
              <a:rPr lang="en-US" sz="2400" b="1" dirty="0"/>
              <a:t>S</a:t>
            </a:r>
            <a:r>
              <a:rPr lang="en-US" sz="2400" b="1" dirty="0" smtClean="0"/>
              <a:t>ignup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Calendar</a:t>
            </a:r>
          </a:p>
        </p:txBody>
      </p:sp>
    </p:spTree>
    <p:extLst>
      <p:ext uri="{BB962C8B-B14F-4D97-AF65-F5344CB8AC3E}">
        <p14:creationId xmlns:p14="http://schemas.microsoft.com/office/powerpoint/2010/main" val="880882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0929" y="1611077"/>
            <a:ext cx="4554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Login with credentials from registration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For lost password, contact staff</a:t>
            </a:r>
            <a:endParaRPr lang="en-US" sz="2000" dirty="0"/>
          </a:p>
        </p:txBody>
      </p:sp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Review Signups - Login</a:t>
            </a:r>
          </a:p>
        </p:txBody>
      </p:sp>
    </p:spTree>
    <p:extLst>
      <p:ext uri="{BB962C8B-B14F-4D97-AF65-F5344CB8AC3E}">
        <p14:creationId xmlns:p14="http://schemas.microsoft.com/office/powerpoint/2010/main" val="3035708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Review Signups</a:t>
            </a:r>
          </a:p>
        </p:txBody>
      </p:sp>
      <p:sp>
        <p:nvSpPr>
          <p:cNvPr id="2" name="Right Arrow 1"/>
          <p:cNvSpPr/>
          <p:nvPr/>
        </p:nvSpPr>
        <p:spPr>
          <a:xfrm>
            <a:off x="4191001" y="1397000"/>
            <a:ext cx="1281545" cy="635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19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240929" y="1611077"/>
            <a:ext cx="45543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Lists signups for today and going forward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Historical signups are only visible to the site coordinator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Select Signup to view </a:t>
            </a:r>
            <a:endParaRPr lang="en-US" sz="2000" b="1" dirty="0"/>
          </a:p>
        </p:txBody>
      </p:sp>
      <p:pic>
        <p:nvPicPr>
          <p:cNvPr id="6" name="Picture 5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Review Signups - List</a:t>
            </a:r>
          </a:p>
        </p:txBody>
      </p:sp>
    </p:spTree>
    <p:extLst>
      <p:ext uri="{BB962C8B-B14F-4D97-AF65-F5344CB8AC3E}">
        <p14:creationId xmlns:p14="http://schemas.microsoft.com/office/powerpoint/2010/main" val="4285009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an App?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2164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Improve client experience</a:t>
            </a:r>
          </a:p>
          <a:p>
            <a:pPr lvl="1"/>
            <a:r>
              <a:rPr lang="en-US" dirty="0" smtClean="0"/>
              <a:t>Reduced wait times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rovide feedback</a:t>
            </a:r>
          </a:p>
          <a:p>
            <a:r>
              <a:rPr lang="en-US" b="1" dirty="0" smtClean="0"/>
              <a:t>Improve volunteer experience</a:t>
            </a:r>
          </a:p>
          <a:p>
            <a:pPr lvl="1"/>
            <a:r>
              <a:rPr lang="en-US" dirty="0" smtClean="0"/>
              <a:t>Go where they are most needed</a:t>
            </a:r>
          </a:p>
          <a:p>
            <a:pPr lvl="1"/>
            <a:r>
              <a:rPr lang="en-US" dirty="0" smtClean="0"/>
              <a:t>Provide suggestions</a:t>
            </a:r>
          </a:p>
          <a:p>
            <a:r>
              <a:rPr lang="en-US" b="1" dirty="0" smtClean="0"/>
              <a:t>How:</a:t>
            </a:r>
          </a:p>
          <a:p>
            <a:pPr lvl="1"/>
            <a:r>
              <a:rPr lang="en-US" u="sng" dirty="0" smtClean="0"/>
              <a:t>Guide volunteers to sites </a:t>
            </a:r>
            <a:r>
              <a:rPr lang="en-US" u="sng" dirty="0"/>
              <a:t>that need and can use </a:t>
            </a:r>
            <a:r>
              <a:rPr lang="en-US" u="sng" dirty="0" smtClean="0"/>
              <a:t>help</a:t>
            </a:r>
          </a:p>
          <a:p>
            <a:pPr lvl="1"/>
            <a:r>
              <a:rPr lang="en-US" dirty="0" smtClean="0"/>
              <a:t>Volunteers must use app for signups</a:t>
            </a:r>
            <a:endParaRPr lang="en-US" dirty="0"/>
          </a:p>
        </p:txBody>
      </p:sp>
      <p:pic>
        <p:nvPicPr>
          <p:cNvPr id="4" name="Picture 3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57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TextBox 2"/>
          <p:cNvSpPr txBox="1"/>
          <p:nvPr/>
        </p:nvSpPr>
        <p:spPr>
          <a:xfrm>
            <a:off x="240929" y="1611077"/>
            <a:ext cx="4554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Slide to remove a signup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Does not remove from calendar</a:t>
            </a:r>
            <a:endParaRPr lang="en-US" sz="2000" dirty="0"/>
          </a:p>
        </p:txBody>
      </p:sp>
      <p:pic>
        <p:nvPicPr>
          <p:cNvPr id="4" name="Picture 3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Review Signups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Remove</a:t>
            </a:r>
          </a:p>
        </p:txBody>
      </p:sp>
    </p:spTree>
    <p:extLst>
      <p:ext uri="{BB962C8B-B14F-4D97-AF65-F5344CB8AC3E}">
        <p14:creationId xmlns:p14="http://schemas.microsoft.com/office/powerpoint/2010/main" val="2361540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0929" y="1611077"/>
            <a:ext cx="45543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View details of this signup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View other volunteers at same site on same date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Before shift end, set number of hours worked</a:t>
            </a:r>
          </a:p>
        </p:txBody>
      </p:sp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Review Signups - Details</a:t>
            </a:r>
          </a:p>
        </p:txBody>
      </p:sp>
      <p:pic>
        <p:nvPicPr>
          <p:cNvPr id="7" name="Picture 6" descr="Simulator Screen Shot - iPhone 8 - 2017-11-20 at 13.03.4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29209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93092" y="274639"/>
            <a:ext cx="3995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Suggestions</a:t>
            </a:r>
          </a:p>
        </p:txBody>
      </p:sp>
      <p:sp>
        <p:nvSpPr>
          <p:cNvPr id="8" name="Right Arrow 7"/>
          <p:cNvSpPr/>
          <p:nvPr/>
        </p:nvSpPr>
        <p:spPr>
          <a:xfrm>
            <a:off x="4154515" y="3048000"/>
            <a:ext cx="1281545" cy="635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414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240929" y="1611077"/>
            <a:ext cx="45543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Use this to view suggestions already submitted by you (only)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Suggestions are reviewed by a volunteer review committee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Select Make a New Suggestion to create a new suggestion</a:t>
            </a:r>
          </a:p>
        </p:txBody>
      </p:sp>
      <p:pic>
        <p:nvPicPr>
          <p:cNvPr id="6" name="Picture 5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93092" y="274639"/>
            <a:ext cx="3995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Suggestions - List</a:t>
            </a:r>
          </a:p>
        </p:txBody>
      </p:sp>
    </p:spTree>
    <p:extLst>
      <p:ext uri="{BB962C8B-B14F-4D97-AF65-F5344CB8AC3E}">
        <p14:creationId xmlns:p14="http://schemas.microsoft.com/office/powerpoint/2010/main" val="1173586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TextBox 6"/>
          <p:cNvSpPr txBox="1"/>
          <p:nvPr/>
        </p:nvSpPr>
        <p:spPr>
          <a:xfrm>
            <a:off x="240929" y="1611077"/>
            <a:ext cx="45543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View an existing suggestion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Fill-in the fields to create a new suggestion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Select Save to submit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Suggestions may be deleted until reviewed by the committee</a:t>
            </a:r>
          </a:p>
        </p:txBody>
      </p:sp>
      <p:pic>
        <p:nvPicPr>
          <p:cNvPr id="8" name="Picture 7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93092" y="274639"/>
            <a:ext cx="3995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Suggestion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Create </a:t>
            </a:r>
            <a:r>
              <a:rPr lang="en-US" sz="2400" b="1" dirty="0"/>
              <a:t>N</a:t>
            </a:r>
            <a:r>
              <a:rPr lang="en-US" sz="2400" b="1" dirty="0" smtClean="0"/>
              <a:t>ew</a:t>
            </a:r>
          </a:p>
        </p:txBody>
      </p:sp>
    </p:spTree>
    <p:extLst>
      <p:ext uri="{BB962C8B-B14F-4D97-AF65-F5344CB8AC3E}">
        <p14:creationId xmlns:p14="http://schemas.microsoft.com/office/powerpoint/2010/main" val="1274070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0929" y="1611077"/>
            <a:ext cx="4554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Login with credentials from registration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For lost password, contact staff</a:t>
            </a:r>
            <a:endParaRPr lang="en-US" sz="2000" dirty="0"/>
          </a:p>
        </p:txBody>
      </p:sp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Update Profile</a:t>
            </a:r>
          </a:p>
        </p:txBody>
      </p:sp>
    </p:spTree>
    <p:extLst>
      <p:ext uri="{BB962C8B-B14F-4D97-AF65-F5344CB8AC3E}">
        <p14:creationId xmlns:p14="http://schemas.microsoft.com/office/powerpoint/2010/main" val="1072905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0929" y="1611077"/>
            <a:ext cx="45543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Allows changing of name, phone, and level of certification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Cannot change email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Select Submit to save the changes</a:t>
            </a:r>
            <a:endParaRPr lang="en-US" sz="2000" dirty="0" smtClean="0"/>
          </a:p>
        </p:txBody>
      </p:sp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93092" y="274639"/>
            <a:ext cx="3995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Update Profile</a:t>
            </a:r>
          </a:p>
        </p:txBody>
      </p:sp>
      <p:pic>
        <p:nvPicPr>
          <p:cNvPr id="3" name="Picture 2" descr="Simulator Screen Shot - iPhone 8 - 2017-11-20 at 13.11.0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1519053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TextBox 5"/>
          <p:cNvSpPr txBox="1"/>
          <p:nvPr/>
        </p:nvSpPr>
        <p:spPr>
          <a:xfrm>
            <a:off x="240929" y="1611077"/>
            <a:ext cx="45543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Login not required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Contact the App support team using the email address on this page</a:t>
            </a:r>
          </a:p>
        </p:txBody>
      </p:sp>
      <p:pic>
        <p:nvPicPr>
          <p:cNvPr id="7" name="Picture 6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93092" y="274639"/>
            <a:ext cx="3995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App About</a:t>
            </a:r>
          </a:p>
        </p:txBody>
      </p:sp>
    </p:spTree>
    <p:extLst>
      <p:ext uri="{BB962C8B-B14F-4D97-AF65-F5344CB8AC3E}">
        <p14:creationId xmlns:p14="http://schemas.microsoft.com/office/powerpoint/2010/main" val="75902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Completed Certification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Download the app as soon as practical</a:t>
            </a:r>
          </a:p>
          <a:p>
            <a:r>
              <a:rPr lang="en-US" dirty="0" smtClean="0"/>
              <a:t>Complete the registration and submit</a:t>
            </a:r>
          </a:p>
          <a:p>
            <a:r>
              <a:rPr lang="en-US" dirty="0" smtClean="0"/>
              <a:t>When you have successfully completed the Certification (Basic or Advanced), take proof (13615) to the Catholic Charities representative at your training event.</a:t>
            </a:r>
          </a:p>
          <a:p>
            <a:r>
              <a:rPr lang="en-US" dirty="0" smtClean="0"/>
              <a:t>The CC staff will verify certification and approve your registration and mark you as a volunteer</a:t>
            </a:r>
          </a:p>
          <a:p>
            <a:r>
              <a:rPr lang="en-US" dirty="0" smtClean="0"/>
              <a:t>Immediately start signing up to volunteer at sites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5372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18857" y="193543"/>
            <a:ext cx="6636851" cy="1143000"/>
          </a:xfrm>
        </p:spPr>
        <p:txBody>
          <a:bodyPr/>
          <a:lstStyle/>
          <a:p>
            <a:pPr algn="l"/>
            <a:r>
              <a:rPr lang="en-US" dirty="0" smtClean="0"/>
              <a:t>VITA SA App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4638" y="3231239"/>
            <a:ext cx="48463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</a:t>
            </a:r>
            <a:r>
              <a:rPr lang="en-US" sz="3200" dirty="0" smtClean="0"/>
              <a:t>ncourage volunteers to go to the sites that need help.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2365995" y="4289887"/>
            <a:ext cx="3197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(and away from sites that don’t)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1654" y="1273477"/>
            <a:ext cx="48201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b="1" i="1" dirty="0"/>
              <a:t>Optimize </a:t>
            </a:r>
            <a:r>
              <a:rPr lang="en-US" b="1" i="1" dirty="0" smtClean="0"/>
              <a:t>the customer </a:t>
            </a:r>
            <a:r>
              <a:rPr lang="en-US" b="1" i="1" dirty="0"/>
              <a:t>experience by fully utilizing staff, sites, and volunteers.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696" y="765043"/>
            <a:ext cx="3122919" cy="55546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2" name="Picture 11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54638" y="4792184"/>
            <a:ext cx="48463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</a:t>
            </a:r>
            <a:r>
              <a:rPr lang="en-US" sz="3200" dirty="0" smtClean="0"/>
              <a:t>ncourage clients to use the web and provide feedback.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62926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VITA SA App and Website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00" y="1466342"/>
            <a:ext cx="908039" cy="16150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TextBox 5"/>
          <p:cNvSpPr txBox="1"/>
          <p:nvPr/>
        </p:nvSpPr>
        <p:spPr>
          <a:xfrm>
            <a:off x="403535" y="3117890"/>
            <a:ext cx="1265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iOS</a:t>
            </a:r>
            <a:r>
              <a:rPr lang="en-US" dirty="0" smtClean="0"/>
              <a:t> Devices</a:t>
            </a:r>
          </a:p>
        </p:txBody>
      </p:sp>
      <p:pic>
        <p:nvPicPr>
          <p:cNvPr id="7" name="Picture 6" descr="Screenshot_150697052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723" y="1886335"/>
            <a:ext cx="990929" cy="16515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/>
          <p:cNvSpPr txBox="1"/>
          <p:nvPr/>
        </p:nvSpPr>
        <p:spPr>
          <a:xfrm>
            <a:off x="1717210" y="3565917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Devices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585347" y="1602768"/>
            <a:ext cx="1750814" cy="11093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BackEnd</a:t>
            </a:r>
            <a:endParaRPr lang="en-US" dirty="0"/>
          </a:p>
        </p:txBody>
      </p:sp>
      <p:sp>
        <p:nvSpPr>
          <p:cNvPr id="10" name="Can 9"/>
          <p:cNvSpPr/>
          <p:nvPr/>
        </p:nvSpPr>
        <p:spPr>
          <a:xfrm>
            <a:off x="7940316" y="1602768"/>
            <a:ext cx="961715" cy="1109341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pic>
        <p:nvPicPr>
          <p:cNvPr id="12" name="Picture 11" descr="Screen Shot 2017-10-18 at 8.25.0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056" y="4413779"/>
            <a:ext cx="2444742" cy="19017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3" name="TextBox 12"/>
          <p:cNvSpPr txBox="1"/>
          <p:nvPr/>
        </p:nvSpPr>
        <p:spPr>
          <a:xfrm>
            <a:off x="3912088" y="6314374"/>
            <a:ext cx="2286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 web and mobile</a:t>
            </a:r>
          </a:p>
        </p:txBody>
      </p:sp>
      <p:pic>
        <p:nvPicPr>
          <p:cNvPr id="14" name="Picture 13" descr="Screen Shot 2017-10-18 at 8.28.12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13" y="4128131"/>
            <a:ext cx="2527220" cy="190174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0700" y="6052919"/>
            <a:ext cx="2622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 office administration</a:t>
            </a:r>
          </a:p>
        </p:txBody>
      </p:sp>
      <p:cxnSp>
        <p:nvCxnSpPr>
          <p:cNvPr id="17" name="Curved Connector 16"/>
          <p:cNvCxnSpPr>
            <a:stCxn id="7" idx="3"/>
            <a:endCxn id="9" idx="1"/>
          </p:cNvCxnSpPr>
          <p:nvPr/>
        </p:nvCxnSpPr>
        <p:spPr>
          <a:xfrm flipV="1">
            <a:off x="2832652" y="2157439"/>
            <a:ext cx="2752695" cy="55467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endCxn id="9" idx="1"/>
          </p:cNvCxnSpPr>
          <p:nvPr/>
        </p:nvCxnSpPr>
        <p:spPr>
          <a:xfrm>
            <a:off x="1438739" y="1602768"/>
            <a:ext cx="4146608" cy="55467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endCxn id="9" idx="1"/>
          </p:cNvCxnSpPr>
          <p:nvPr/>
        </p:nvCxnSpPr>
        <p:spPr>
          <a:xfrm flipV="1">
            <a:off x="3105333" y="2157439"/>
            <a:ext cx="2480014" cy="2108392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22" idx="1"/>
            <a:endCxn id="12" idx="3"/>
          </p:cNvCxnSpPr>
          <p:nvPr/>
        </p:nvCxnSpPr>
        <p:spPr>
          <a:xfrm rot="10800000" flipV="1">
            <a:off x="6312798" y="4265831"/>
            <a:ext cx="616484" cy="1098822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>
            <a:stCxn id="9" idx="3"/>
            <a:endCxn id="10" idx="2"/>
          </p:cNvCxnSpPr>
          <p:nvPr/>
        </p:nvCxnSpPr>
        <p:spPr>
          <a:xfrm>
            <a:off x="7336161" y="2157439"/>
            <a:ext cx="604155" cy="12700"/>
          </a:xfrm>
          <a:prstGeom prst="curved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6929282" y="3711160"/>
            <a:ext cx="1750814" cy="11093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</a:t>
            </a:r>
            <a:r>
              <a:rPr lang="en-US" dirty="0" err="1" smtClean="0"/>
              <a:t>itasa.org</a:t>
            </a:r>
            <a:endParaRPr lang="en-US" dirty="0"/>
          </a:p>
        </p:txBody>
      </p:sp>
      <p:cxnSp>
        <p:nvCxnSpPr>
          <p:cNvPr id="28" name="Curved Connector 27"/>
          <p:cNvCxnSpPr>
            <a:stCxn id="22" idx="0"/>
            <a:endCxn id="9" idx="2"/>
          </p:cNvCxnSpPr>
          <p:nvPr/>
        </p:nvCxnSpPr>
        <p:spPr>
          <a:xfrm rot="16200000" flipV="1">
            <a:off x="6633197" y="2539667"/>
            <a:ext cx="999051" cy="134393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rtboard 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39143" y="4111942"/>
            <a:ext cx="1773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(English and Spanish)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8061681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" name="Picture 1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10" y="1773637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60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272" y="274638"/>
            <a:ext cx="6269183" cy="68363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v</a:t>
            </a:r>
            <a:r>
              <a:rPr lang="en-US" dirty="0" err="1" smtClean="0"/>
              <a:t>itasa.org</a:t>
            </a:r>
            <a:r>
              <a:rPr lang="en-US" dirty="0" smtClean="0"/>
              <a:t> - Clients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847272" y="1600200"/>
            <a:ext cx="6839527" cy="498070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Complete overhaul of </a:t>
            </a:r>
            <a:r>
              <a:rPr lang="en-US" dirty="0" err="1" smtClean="0"/>
              <a:t>vitasa.org</a:t>
            </a:r>
            <a:endParaRPr lang="en-US" dirty="0" smtClean="0"/>
          </a:p>
          <a:p>
            <a:r>
              <a:rPr lang="en-US" dirty="0" smtClean="0"/>
              <a:t>Home page: map of sites and guidance on what to bring</a:t>
            </a:r>
          </a:p>
          <a:p>
            <a:r>
              <a:rPr lang="en-US" dirty="0" smtClean="0"/>
              <a:t>Why use VITA</a:t>
            </a:r>
          </a:p>
          <a:p>
            <a:r>
              <a:rPr lang="en-US" dirty="0" smtClean="0"/>
              <a:t>List of VITA sites, address, and services</a:t>
            </a:r>
          </a:p>
          <a:p>
            <a:r>
              <a:rPr lang="en-US" dirty="0" smtClean="0"/>
              <a:t>My Free Taxes: map and instructions</a:t>
            </a:r>
          </a:p>
          <a:p>
            <a:r>
              <a:rPr lang="en-US" dirty="0" smtClean="0"/>
              <a:t>Year Around Tax Clinic: locations and services</a:t>
            </a:r>
          </a:p>
          <a:p>
            <a:r>
              <a:rPr lang="en-US" dirty="0" smtClean="0"/>
              <a:t>Community services: list and services</a:t>
            </a:r>
          </a:p>
          <a:p>
            <a:r>
              <a:rPr lang="en-US" dirty="0" smtClean="0"/>
              <a:t>Client feedback form</a:t>
            </a:r>
          </a:p>
          <a:p>
            <a:r>
              <a:rPr lang="en-US" dirty="0" smtClean="0"/>
              <a:t>Contact Us: Alejandra and Sheila</a:t>
            </a:r>
          </a:p>
          <a:p>
            <a:r>
              <a:rPr lang="en-US" dirty="0" smtClean="0"/>
              <a:t>Volunteers: why and how to volunteer</a:t>
            </a:r>
            <a:endParaRPr lang="en-US" dirty="0"/>
          </a:p>
        </p:txBody>
      </p:sp>
      <p:pic>
        <p:nvPicPr>
          <p:cNvPr id="3" name="Picture 2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pic>
        <p:nvPicPr>
          <p:cNvPr id="6" name="Picture 5" descr="Screen Shot 2017-11-03 at 11.21.5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1500909"/>
            <a:ext cx="1513980" cy="30079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2747176" y="958273"/>
            <a:ext cx="2693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Try it out: </a:t>
            </a:r>
            <a:r>
              <a:rPr lang="en-US" sz="2400" u="sng" dirty="0" err="1" smtClean="0"/>
              <a:t>vitasa.org</a:t>
            </a:r>
            <a:endParaRPr lang="en-US" sz="24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240930" y="4652941"/>
            <a:ext cx="1213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(Spanish and English)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126210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468" y="1674089"/>
            <a:ext cx="1148919" cy="20435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272" y="274638"/>
            <a:ext cx="7474527" cy="1143000"/>
          </a:xfrm>
        </p:spPr>
        <p:txBody>
          <a:bodyPr/>
          <a:lstStyle/>
          <a:p>
            <a:r>
              <a:rPr lang="en-US" dirty="0" smtClean="0"/>
              <a:t>VITA SA App </a:t>
            </a:r>
            <a:r>
              <a:rPr lang="mr-IN" dirty="0" smtClean="0"/>
              <a:t>–</a:t>
            </a:r>
            <a:r>
              <a:rPr lang="en-US" dirty="0" smtClean="0"/>
              <a:t> Volunteers</a:t>
            </a:r>
            <a:endParaRPr lang="en-US" dirty="0"/>
          </a:p>
        </p:txBody>
      </p:sp>
      <p:pic>
        <p:nvPicPr>
          <p:cNvPr id="3" name="Picture 2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05" y="1512453"/>
            <a:ext cx="1148920" cy="20435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0969" y="1512453"/>
            <a:ext cx="1148920" cy="20435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831" y="1512453"/>
            <a:ext cx="1148920" cy="20435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9392" y="1512452"/>
            <a:ext cx="1148920" cy="20435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1902" y="4217825"/>
            <a:ext cx="1148920" cy="20435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4460" y="4206291"/>
            <a:ext cx="1155405" cy="2055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3" name="TextBox 32"/>
          <p:cNvSpPr txBox="1"/>
          <p:nvPr/>
        </p:nvSpPr>
        <p:spPr>
          <a:xfrm>
            <a:off x="2841466" y="3555999"/>
            <a:ext cx="90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Signups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048445" y="3606148"/>
            <a:ext cx="1245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 Date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360920" y="3664609"/>
            <a:ext cx="115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 Site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8009865" y="3586567"/>
            <a:ext cx="937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Confirm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67732" y="6261308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Suggestions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43225" y="4017249"/>
            <a:ext cx="2112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Receive notifications from volunteer management office.</a:t>
            </a:r>
            <a:endParaRPr lang="en-US" dirty="0"/>
          </a:p>
        </p:txBody>
      </p:sp>
      <p:pic>
        <p:nvPicPr>
          <p:cNvPr id="19" name="Picture 18" descr="Simulator Screen Shot - iPhone 8 - 2017-11-20 at 13.03.41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003" y="1467787"/>
            <a:ext cx="1174032" cy="20882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" name="Picture 19" descr="Simulator Screen Shot - iPhone 8 - 2017-11-20 at 13.05.16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177" y="1512453"/>
            <a:ext cx="1148919" cy="20435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 descr="Simulator Screen Shot - iPhone 8 - 2017-11-20 at 13.07.31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44" y="1512452"/>
            <a:ext cx="1174033" cy="20882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2" name="TextBox 21"/>
          <p:cNvSpPr txBox="1"/>
          <p:nvPr/>
        </p:nvSpPr>
        <p:spPr>
          <a:xfrm>
            <a:off x="6586944" y="3600665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 </a:t>
            </a:r>
            <a:r>
              <a:rPr lang="en-US" dirty="0" smtClean="0"/>
              <a:t>Shift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065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Volunteer 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New Volunteer Registration</a:t>
            </a:r>
          </a:p>
          <a:p>
            <a:r>
              <a:rPr lang="en-US" dirty="0" smtClean="0"/>
              <a:t>Signup to volunteer at a site on a date</a:t>
            </a:r>
          </a:p>
          <a:p>
            <a:r>
              <a:rPr lang="en-US" dirty="0" smtClean="0"/>
              <a:t>Review current signups</a:t>
            </a:r>
          </a:p>
          <a:p>
            <a:r>
              <a:rPr lang="en-US" dirty="0" smtClean="0"/>
              <a:t>Post a suggestion</a:t>
            </a:r>
          </a:p>
          <a:p>
            <a:r>
              <a:rPr lang="en-US" dirty="0" smtClean="0"/>
              <a:t>Change profile</a:t>
            </a:r>
            <a:endParaRPr lang="en-US" dirty="0"/>
          </a:p>
        </p:txBody>
      </p:sp>
      <p:pic>
        <p:nvPicPr>
          <p:cNvPr id="4" name="Picture 3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43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240929" y="1611077"/>
            <a:ext cx="45543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Everyone must register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Back office staff must review, approve, and assign a role (Volunteer)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Name, phone, and level of certification can be changed in Update Profile</a:t>
            </a:r>
            <a:endParaRPr lang="en-US" sz="2000" dirty="0"/>
          </a:p>
        </p:txBody>
      </p:sp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New Volunteer </a:t>
            </a:r>
            <a:r>
              <a:rPr lang="en-US" sz="2400" b="1" dirty="0"/>
              <a:t>R</a:t>
            </a:r>
            <a:r>
              <a:rPr lang="en-US" sz="2400" b="1" dirty="0" smtClean="0"/>
              <a:t>egistration</a:t>
            </a:r>
          </a:p>
        </p:txBody>
      </p:sp>
    </p:spTree>
    <p:extLst>
      <p:ext uri="{BB962C8B-B14F-4D97-AF65-F5344CB8AC3E}">
        <p14:creationId xmlns:p14="http://schemas.microsoft.com/office/powerpoint/2010/main" val="211627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0929" y="1611077"/>
            <a:ext cx="4554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Login with credentials from registration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For lost password, contact staff</a:t>
            </a:r>
            <a:endParaRPr lang="en-US" sz="2000" dirty="0"/>
          </a:p>
        </p:txBody>
      </p:sp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New </a:t>
            </a:r>
            <a:r>
              <a:rPr lang="en-US" sz="2400" b="1" dirty="0"/>
              <a:t>S</a:t>
            </a:r>
            <a:r>
              <a:rPr lang="en-US" sz="2400" b="1" dirty="0" smtClean="0"/>
              <a:t>ignup - Login</a:t>
            </a:r>
          </a:p>
        </p:txBody>
      </p:sp>
    </p:spTree>
    <p:extLst>
      <p:ext uri="{BB962C8B-B14F-4D97-AF65-F5344CB8AC3E}">
        <p14:creationId xmlns:p14="http://schemas.microsoft.com/office/powerpoint/2010/main" val="2726330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New </a:t>
            </a:r>
            <a:r>
              <a:rPr lang="en-US" sz="2400" b="1" dirty="0"/>
              <a:t>S</a:t>
            </a:r>
            <a:r>
              <a:rPr lang="en-US" sz="2400" b="1" dirty="0" smtClean="0"/>
              <a:t>ignup</a:t>
            </a:r>
          </a:p>
        </p:txBody>
      </p:sp>
      <p:sp>
        <p:nvSpPr>
          <p:cNvPr id="2" name="Right Arrow 1"/>
          <p:cNvSpPr/>
          <p:nvPr/>
        </p:nvSpPr>
        <p:spPr>
          <a:xfrm>
            <a:off x="4191001" y="2032000"/>
            <a:ext cx="1281545" cy="635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0929" y="1611077"/>
            <a:ext cx="4554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Summary of Volunteer app options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54052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3090</TotalTime>
  <Words>1578</Words>
  <Application>Microsoft Macintosh PowerPoint</Application>
  <PresentationFormat>On-screen Show (4:3)</PresentationFormat>
  <Paragraphs>249</Paragraphs>
  <Slides>30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VITA SA App  </vt:lpstr>
      <vt:lpstr>Why an App?</vt:lpstr>
      <vt:lpstr>VITA SA App and Website</vt:lpstr>
      <vt:lpstr>vitasa.org - Clients</vt:lpstr>
      <vt:lpstr>VITA SA App – Volunteers</vt:lpstr>
      <vt:lpstr>Volunteer Actions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 Completed Certification</vt:lpstr>
      <vt:lpstr>VITA SA App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Billy Cox</dc:creator>
  <cp:lastModifiedBy>Billy Cox</cp:lastModifiedBy>
  <cp:revision>60</cp:revision>
  <dcterms:created xsi:type="dcterms:W3CDTF">2017-09-15T13:12:41Z</dcterms:created>
  <dcterms:modified xsi:type="dcterms:W3CDTF">2017-11-20T19:13:22Z</dcterms:modified>
</cp:coreProperties>
</file>